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5"/>
  </p:notesMasterIdLst>
  <p:sldIdLst>
    <p:sldId id="256" r:id="rId3"/>
    <p:sldId id="257" r:id="rId4"/>
  </p:sldIdLst>
  <p:sldSz cx="9144000" cy="5143500" type="screen16x9"/>
  <p:notesSz cx="6810375" cy="9942513"/>
  <p:embeddedFontLst>
    <p:embeddedFont>
      <p:font typeface="Helvetica Neue Light" panose="020B0604020202020204" charset="0"/>
      <p:regular r:id="rId6"/>
      <p:bold r:id="rId7"/>
      <p:italic r:id="rId8"/>
      <p:boldItalic r:id="rId9"/>
    </p:embeddedFont>
    <p:embeddedFont>
      <p:font typeface="Helvetica Neue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2472" y="-11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6225" cy="3727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908050" y="4722812"/>
            <a:ext cx="4994275" cy="4473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587328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908050" y="4722812"/>
            <a:ext cx="4994275" cy="4473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6225" cy="3727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908050" y="4722812"/>
            <a:ext cx="4994275" cy="4473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6225" cy="3727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251701" y="192283"/>
            <a:ext cx="6858000" cy="1790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3800" i="0" u="none" strike="noStrike" cap="none">
                <a:solidFill>
                  <a:srgbClr val="FFFFFF"/>
                </a:solidFill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338361" y="2088750"/>
            <a:ext cx="6858000" cy="1241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1900" i="0" u="none" strike="noStrike" cap="none">
                <a:solidFill>
                  <a:srgbClr val="FFFFFF"/>
                </a:solidFill>
              </a:defRPr>
            </a:lvl1pPr>
            <a:lvl2pPr marR="0" lvl="1" algn="ctr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500"/>
              <a:buFont typeface="Helvetica Neue"/>
              <a:buNone/>
              <a:defRPr sz="1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350"/>
              <a:buFont typeface="Helvetica Neue"/>
              <a:buNone/>
              <a:defRPr sz="11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200"/>
              <a:buFont typeface="Helvetica Neue"/>
              <a:buNone/>
              <a:defRPr sz="1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200"/>
              <a:buFont typeface="Helvetica Neue"/>
              <a:buNone/>
              <a:defRPr sz="1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ctr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ctr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ctr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623963" y="1282527"/>
            <a:ext cx="7887146" cy="2138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b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23962" y="1576260"/>
            <a:ext cx="7887164" cy="1125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  <a:defRPr sz="15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None/>
              <a:defRPr sz="1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350"/>
              <a:buFont typeface="Helvetica Neue"/>
              <a:buNone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Helvetica Neue"/>
              <a:buNone/>
              <a:defRPr sz="10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Helvetica Neue"/>
              <a:buNone/>
              <a:defRPr sz="10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628428" y="273751"/>
            <a:ext cx="7887146" cy="99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28427" y="366886"/>
            <a:ext cx="7887164" cy="3263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78396" y="172455"/>
            <a:ext cx="8386092" cy="90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i="0" u="none" strike="noStrike" cap="none">
                <a:solidFill>
                  <a:srgbClr val="FF0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70585" y="1173696"/>
            <a:ext cx="8401719" cy="3315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SzPts val="1400"/>
              <a:buNone/>
              <a:defRPr sz="2300" i="0" u="none" strike="noStrike" cap="none">
                <a:solidFill>
                  <a:srgbClr val="000000"/>
                </a:solidFill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2300" i="0" u="none" strike="noStrike" cap="none">
                <a:solidFill>
                  <a:srgbClr val="000000"/>
                </a:solidFill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2300" i="0" u="none" strike="noStrike" cap="none">
                <a:solidFill>
                  <a:srgbClr val="000000"/>
                </a:solidFill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2300" i="0" u="none" strike="noStrike" cap="none">
                <a:solidFill>
                  <a:srgbClr val="000000"/>
                </a:solidFill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2300" i="0" u="none" strike="noStrike" cap="none">
                <a:solidFill>
                  <a:srgbClr val="000000"/>
                </a:solidFill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100" i="0" u="none" strike="noStrike" cap="none">
                <a:solidFill>
                  <a:schemeClr val="dk1"/>
                </a:solidFill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100" i="0" u="none" strike="noStrike" cap="none">
                <a:solidFill>
                  <a:schemeClr val="dk1"/>
                </a:solidFill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100" i="0" u="none" strike="noStrike" cap="none">
                <a:solidFill>
                  <a:schemeClr val="dk1"/>
                </a:solidFill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10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 rot="5400000">
            <a:off x="5564312" y="1280852"/>
            <a:ext cx="4316388" cy="2099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i="0" u="none" strike="noStrike" cap="none">
                <a:solidFill>
                  <a:srgbClr val="FF0600"/>
                </a:solidFill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 rot="5400000">
            <a:off x="1309873" y="-766834"/>
            <a:ext cx="4316388" cy="6194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SzPts val="1400"/>
              <a:buNone/>
              <a:defRPr sz="2300">
                <a:solidFill>
                  <a:srgbClr val="000000"/>
                </a:solidFill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2300" i="0" u="none" strike="noStrike" cap="none">
                <a:solidFill>
                  <a:srgbClr val="000000"/>
                </a:solidFill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2300" i="0" u="none" strike="noStrike" cap="none">
                <a:solidFill>
                  <a:srgbClr val="000000"/>
                </a:solidFill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2300" i="0" u="none" strike="noStrike" cap="none">
                <a:solidFill>
                  <a:srgbClr val="000000"/>
                </a:solidFill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2300" i="0" u="none" strike="noStrike" cap="none">
                <a:solidFill>
                  <a:srgbClr val="000000"/>
                </a:solidFill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100" i="0" u="none" strike="noStrike" cap="none">
                <a:solidFill>
                  <a:schemeClr val="dk1"/>
                </a:solidFill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100" i="0" u="none" strike="noStrike" cap="none">
                <a:solidFill>
                  <a:schemeClr val="dk1"/>
                </a:solidFill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100" i="0" u="none" strike="noStrike" cap="none">
                <a:solidFill>
                  <a:schemeClr val="dk1"/>
                </a:solidFill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100" i="0" u="none" strike="noStrike" cap="none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78396" y="172455"/>
            <a:ext cx="8386092" cy="90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FF06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913869" y="-1369587"/>
            <a:ext cx="3315146" cy="8401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SzPts val="1400"/>
              <a:buNone/>
              <a:defRPr sz="23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29546" y="343235"/>
            <a:ext cx="2949029" cy="1199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b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FF06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3887763" y="740885"/>
            <a:ext cx="4628926" cy="3655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3200"/>
              <a:buFont typeface="Helvetica Neue"/>
              <a:buNone/>
              <a:defRPr sz="20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1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800"/>
              <a:buFont typeface="Helvetica Neue"/>
              <a:buNone/>
              <a:defRPr sz="15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500"/>
              <a:buFont typeface="Helvetica Neue"/>
              <a:buNone/>
              <a:defRPr sz="1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500"/>
              <a:buFont typeface="Helvetica Neue"/>
              <a:buNone/>
              <a:defRPr sz="1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29546" y="1542883"/>
            <a:ext cx="2949029" cy="2858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600"/>
              <a:buFont typeface="Helvetica Neue"/>
              <a:buNone/>
              <a:defRPr sz="10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05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900"/>
              <a:buFont typeface="Helvetica Neue"/>
              <a:buNone/>
              <a:defRPr sz="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750"/>
              <a:buFont typeface="Helvetica Neue"/>
              <a:buNone/>
              <a:defRPr sz="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750"/>
              <a:buFont typeface="Helvetica Neue"/>
              <a:buNone/>
              <a:defRPr sz="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629546" y="343235"/>
            <a:ext cx="2949029" cy="1199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b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FF06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887763" y="740885"/>
            <a:ext cx="4628926" cy="3655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SzPts val="1400"/>
              <a:buNone/>
              <a:defRPr sz="20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27060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100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15109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800"/>
              <a:buFont typeface="Helvetica Neue"/>
              <a:buChar char="•"/>
              <a:defRPr sz="15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03159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500"/>
              <a:buFont typeface="Helvetica Neue"/>
              <a:buChar char="•"/>
              <a:defRPr sz="1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03159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500"/>
              <a:buFont typeface="Helvetica Neue"/>
              <a:buChar char="•"/>
              <a:defRPr sz="1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23078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23078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23078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23078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2"/>
          </p:nvPr>
        </p:nvSpPr>
        <p:spPr>
          <a:xfrm>
            <a:off x="629546" y="1542883"/>
            <a:ext cx="2949029" cy="2858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600"/>
              <a:buFont typeface="Helvetica Neue"/>
              <a:buNone/>
              <a:defRPr sz="10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05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900"/>
              <a:buFont typeface="Helvetica Neue"/>
              <a:buNone/>
              <a:defRPr sz="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750"/>
              <a:buFont typeface="Helvetica Neue"/>
              <a:buNone/>
              <a:defRPr sz="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750"/>
              <a:buFont typeface="Helvetica Neue"/>
              <a:buNone/>
              <a:defRPr sz="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78396" y="172455"/>
            <a:ext cx="8386092" cy="90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FF06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29544" y="273751"/>
            <a:ext cx="7887146" cy="99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FF06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29546" y="1260763"/>
            <a:ext cx="3868787" cy="617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b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400"/>
              <a:buFont typeface="Helvetica Neue"/>
              <a:buNone/>
              <a:defRPr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500"/>
              <a:buFont typeface="Helvetica Neue"/>
              <a:buNone/>
              <a:defRPr sz="13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350"/>
              <a:buFont typeface="Helvetica Neue"/>
              <a:buNone/>
              <a:defRPr sz="11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200"/>
              <a:buFont typeface="Helvetica Neue"/>
              <a:buNone/>
              <a:defRPr sz="10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200"/>
              <a:buFont typeface="Helvetica Neue"/>
              <a:buNone/>
              <a:defRPr sz="10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629546" y="1878586"/>
            <a:ext cx="3868787" cy="2763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SzPts val="1400"/>
              <a:buNone/>
              <a:defRPr sz="23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3"/>
          </p:nvPr>
        </p:nvSpPr>
        <p:spPr>
          <a:xfrm>
            <a:off x="4628927" y="1260763"/>
            <a:ext cx="3887762" cy="617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b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400"/>
              <a:buFont typeface="Helvetica Neue"/>
              <a:buNone/>
              <a:defRPr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500"/>
              <a:buFont typeface="Helvetica Neue"/>
              <a:buNone/>
              <a:defRPr sz="13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350"/>
              <a:buFont typeface="Helvetica Neue"/>
              <a:buNone/>
              <a:defRPr sz="11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200"/>
              <a:buFont typeface="Helvetica Neue"/>
              <a:buNone/>
              <a:defRPr sz="10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200"/>
              <a:buFont typeface="Helvetica Neue"/>
              <a:buNone/>
              <a:defRPr sz="10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4"/>
          </p:nvPr>
        </p:nvSpPr>
        <p:spPr>
          <a:xfrm>
            <a:off x="4628927" y="1878586"/>
            <a:ext cx="3887762" cy="2763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SzPts val="1400"/>
              <a:buNone/>
              <a:defRPr sz="23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 rot="5400000">
            <a:off x="5350421" y="1467678"/>
            <a:ext cx="4359083" cy="1971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26754" y="275006"/>
            <a:ext cx="5812172" cy="4356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300" i="0" u="none" strike="noStrike" cap="none">
                <a:solidFill>
                  <a:srgbClr val="FFFFFF"/>
                </a:solidFill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Char char="•"/>
              <a:defRPr sz="2300" i="0" u="none" strike="noStrike" cap="none">
                <a:solidFill>
                  <a:srgbClr val="FFFFFF"/>
                </a:solidFill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Char char="•"/>
              <a:defRPr sz="2300" i="0" u="none" strike="noStrike" cap="none">
                <a:solidFill>
                  <a:srgbClr val="FFFFFF"/>
                </a:solidFill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Char char="•"/>
              <a:defRPr sz="2300" i="0" u="none" strike="noStrike" cap="none">
                <a:solidFill>
                  <a:srgbClr val="FFFFFF"/>
                </a:solidFill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Char char="•"/>
              <a:defRPr sz="2300" i="0" u="none" strike="noStrike" cap="none">
                <a:solidFill>
                  <a:srgbClr val="FFFFFF"/>
                </a:solidFill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 sz="1100" i="0" u="none" strike="noStrike" cap="none">
                <a:solidFill>
                  <a:srgbClr val="FFFFFF"/>
                </a:solidFill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 sz="1100" i="0" u="none" strike="noStrike" cap="none">
                <a:solidFill>
                  <a:srgbClr val="FFFFFF"/>
                </a:solidFill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 sz="1100" i="0" u="none" strike="noStrike" cap="none">
                <a:solidFill>
                  <a:srgbClr val="FFFFFF"/>
                </a:solidFill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 sz="11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78396" y="172455"/>
            <a:ext cx="8386092" cy="90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FF06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70582" y="1173696"/>
            <a:ext cx="4146724" cy="3315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SzPts val="1400"/>
              <a:buNone/>
              <a:defRPr sz="23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2"/>
          </p:nvPr>
        </p:nvSpPr>
        <p:spPr>
          <a:xfrm>
            <a:off x="4624462" y="1173696"/>
            <a:ext cx="4147840" cy="3315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SzPts val="1400"/>
              <a:buNone/>
              <a:defRPr sz="23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23963" y="1282527"/>
            <a:ext cx="7887146" cy="2138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b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FF06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23963" y="3442397"/>
            <a:ext cx="7887146" cy="1125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400"/>
              <a:buFont typeface="Helvetica Neue"/>
              <a:buNone/>
              <a:defRPr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500"/>
              <a:buFont typeface="Helvetica Neue"/>
              <a:buNone/>
              <a:defRPr sz="1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350"/>
              <a:buFont typeface="Helvetica Neue"/>
              <a:buNone/>
              <a:defRPr sz="11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200"/>
              <a:buFont typeface="Helvetica Neue"/>
              <a:buNone/>
              <a:defRPr sz="1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143406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200"/>
              <a:buFont typeface="Helvetica Neue"/>
              <a:buNone/>
              <a:defRPr sz="1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ctrTitle"/>
          </p:nvPr>
        </p:nvSpPr>
        <p:spPr>
          <a:xfrm>
            <a:off x="1143000" y="842181"/>
            <a:ext cx="6858000" cy="1790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b" anchorCtr="0"/>
          <a:lstStyle>
            <a:lvl1pPr marR="0"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FF06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105" name="Shape 105"/>
          <p:cNvSpPr txBox="1">
            <a:spLocks noGrp="1"/>
          </p:cNvSpPr>
          <p:nvPr>
            <p:ph type="subTitle" idx="1"/>
          </p:nvPr>
        </p:nvSpPr>
        <p:spPr>
          <a:xfrm>
            <a:off x="1143000" y="2701513"/>
            <a:ext cx="6858000" cy="1241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ctr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400"/>
              <a:buFont typeface="Helvetica Neue"/>
              <a:buNone/>
              <a:defRPr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500"/>
              <a:buFont typeface="Helvetica Neue"/>
              <a:buNone/>
              <a:defRPr sz="1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350"/>
              <a:buFont typeface="Helvetica Neue"/>
              <a:buNone/>
              <a:defRPr sz="11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200"/>
              <a:buFont typeface="Helvetica Neue"/>
              <a:buNone/>
              <a:defRPr sz="1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200"/>
              <a:buFont typeface="Helvetica Neue"/>
              <a:buNone/>
              <a:defRPr sz="1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ctr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ctr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ctr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628428" y="273751"/>
            <a:ext cx="7887146" cy="99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45999" y="273757"/>
            <a:ext cx="4351008" cy="5915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29546" y="343235"/>
            <a:ext cx="2949029" cy="1199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b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pic" idx="2"/>
          </p:nvPr>
        </p:nvSpPr>
        <p:spPr>
          <a:xfrm>
            <a:off x="3887763" y="740885"/>
            <a:ext cx="4628926" cy="3655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Helvetica Neue"/>
              <a:buNone/>
              <a:defRPr sz="20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21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800"/>
              <a:buFont typeface="Helvetica Neue"/>
              <a:buNone/>
              <a:defRPr sz="15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500"/>
              <a:buFont typeface="Helvetica Neue"/>
              <a:buNone/>
              <a:defRPr sz="1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2636"/>
              </a:spcBef>
              <a:spcAft>
                <a:spcPts val="0"/>
              </a:spcAft>
              <a:buClr>
                <a:srgbClr val="CE2E1E"/>
              </a:buClr>
              <a:buSzPts val="1500"/>
              <a:buFont typeface="Helvetica Neue"/>
              <a:buNone/>
              <a:defRPr sz="13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629546" y="1542883"/>
            <a:ext cx="2949029" cy="2858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  <a:defRPr sz="10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Helvetica Neue"/>
              <a:buNone/>
              <a:defRPr sz="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"/>
              <a:buNone/>
              <a:defRPr sz="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750"/>
              <a:buFont typeface="Helvetica Neue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750"/>
              <a:buFont typeface="Helvetica Neue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629546" y="343235"/>
            <a:ext cx="2949029" cy="1199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b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887763" y="740885"/>
            <a:ext cx="4628926" cy="3655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0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27060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  <a:defRPr sz="1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15109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Char char="•"/>
              <a:defRPr sz="15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03159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Char char="•"/>
              <a:defRPr sz="1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03159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Char char="•"/>
              <a:defRPr sz="1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23078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•"/>
              <a:defRPr sz="1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23078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•"/>
              <a:defRPr sz="1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23078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•"/>
              <a:defRPr sz="1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23078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•"/>
              <a:defRPr sz="1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629546" y="1542883"/>
            <a:ext cx="2949029" cy="2858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"/>
              <a:buNone/>
              <a:defRPr sz="10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Helvetica Neue"/>
              <a:buNone/>
              <a:defRPr sz="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"/>
              <a:buNone/>
              <a:defRPr sz="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750"/>
              <a:buFont typeface="Helvetica Neue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750"/>
              <a:buFont typeface="Helvetica Neue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  <a:defRPr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28428" y="273751"/>
            <a:ext cx="7887146" cy="99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629544" y="273751"/>
            <a:ext cx="7887146" cy="99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29546" y="1260763"/>
            <a:ext cx="3868787" cy="617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b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  <a:defRPr sz="15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None/>
              <a:defRPr sz="13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350"/>
              <a:buFont typeface="Helvetica Neue"/>
              <a:buNone/>
              <a:defRPr sz="11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Helvetica Neue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Helvetica Neue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629546" y="1878586"/>
            <a:ext cx="3868787" cy="2763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28927" y="1260763"/>
            <a:ext cx="3887762" cy="617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b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  <a:defRPr sz="15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Helvetica Neue"/>
              <a:buNone/>
              <a:defRPr sz="13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350"/>
              <a:buFont typeface="Helvetica Neue"/>
              <a:buNone/>
              <a:defRPr sz="11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Helvetica Neue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Helvetica Neue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143406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0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28927" y="1878586"/>
            <a:ext cx="3887762" cy="2763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628428" y="273751"/>
            <a:ext cx="7887146" cy="99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28430" y="1369591"/>
            <a:ext cx="3889995" cy="3263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625581" y="1369591"/>
            <a:ext cx="3889995" cy="3263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286813" marR="0" lvl="0" indent="-143406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73626" marR="0" lvl="1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60437" marR="0" lvl="2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47251" marR="0" lvl="3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34064" marR="0" lvl="4" indent="-250961" algn="l" rtl="0">
              <a:spcBef>
                <a:spcPts val="2636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Helvetica Neue"/>
              <a:buChar char="•"/>
              <a:defRPr sz="2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20877" marR="0" lvl="5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07690" marR="0" lvl="6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294502" marR="0" lvl="7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581315" marR="0" lvl="8" indent="-215109" algn="l" rtl="0">
              <a:lnSpc>
                <a:spcPct val="90000"/>
              </a:lnSpc>
              <a:spcBef>
                <a:spcPts val="314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1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6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 descr="pasted-image.pdf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95536" y="4659982"/>
            <a:ext cx="3332855" cy="3055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sz="9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378396" y="172455"/>
            <a:ext cx="8386092" cy="90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0" i="0" u="none" strike="noStrike" cap="none">
                <a:solidFill>
                  <a:srgbClr val="CE2E1E"/>
                </a:solidFill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solidFill>
                  <a:srgbClr val="CE2E1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370585" y="1173696"/>
            <a:ext cx="8401719" cy="3315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352" tIns="57352" rIns="57352" bIns="57352" anchor="t" anchorCtr="0"/>
          <a:lstStyle>
            <a:lvl1pPr marL="457200" marR="0" lvl="0" indent="-228600" algn="l" rtl="0">
              <a:spcBef>
                <a:spcPts val="4200"/>
              </a:spcBef>
              <a:spcAft>
                <a:spcPts val="0"/>
              </a:spcAft>
              <a:buSzPts val="1400"/>
              <a:buNone/>
              <a:defRPr sz="3600" i="0" u="none" strike="noStrike" cap="none">
                <a:solidFill>
                  <a:srgbClr val="000000"/>
                </a:solidFill>
              </a:defRPr>
            </a:lvl1pPr>
            <a:lvl2pPr marL="914400" marR="0" lvl="1" indent="-400050" algn="l" rtl="0">
              <a:spcBef>
                <a:spcPts val="4200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3600" i="0" u="none" strike="noStrike" cap="none">
                <a:solidFill>
                  <a:srgbClr val="000000"/>
                </a:solidFill>
              </a:defRPr>
            </a:lvl2pPr>
            <a:lvl3pPr marL="1371600" marR="0" lvl="2" indent="-400050" algn="l" rtl="0">
              <a:spcBef>
                <a:spcPts val="4200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3600" i="0" u="none" strike="noStrike" cap="none">
                <a:solidFill>
                  <a:srgbClr val="000000"/>
                </a:solidFill>
              </a:defRPr>
            </a:lvl3pPr>
            <a:lvl4pPr marL="1828800" marR="0" lvl="3" indent="-400050" algn="l" rtl="0">
              <a:spcBef>
                <a:spcPts val="4200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3600" i="0" u="none" strike="noStrike" cap="none">
                <a:solidFill>
                  <a:srgbClr val="000000"/>
                </a:solidFill>
              </a:defRPr>
            </a:lvl4pPr>
            <a:lvl5pPr marL="2286000" marR="0" lvl="4" indent="-400050" algn="l" rtl="0">
              <a:spcBef>
                <a:spcPts val="4200"/>
              </a:spcBef>
              <a:spcAft>
                <a:spcPts val="0"/>
              </a:spcAft>
              <a:buClr>
                <a:srgbClr val="CE2E1E"/>
              </a:buClr>
              <a:buSzPts val="2700"/>
              <a:buChar char="•"/>
              <a:defRPr sz="3600" i="0" u="none" strike="noStrike" cap="none">
                <a:solidFill>
                  <a:srgbClr val="000000"/>
                </a:solidFill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i="0" u="none" strike="noStrike" cap="none">
                <a:solidFill>
                  <a:schemeClr val="dk1"/>
                </a:solidFill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i="0" u="none" strike="noStrike" cap="none">
                <a:solidFill>
                  <a:schemeClr val="dk1"/>
                </a:solidFill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i="0" u="none" strike="noStrike" cap="none">
                <a:solidFill>
                  <a:schemeClr val="dk1"/>
                </a:solidFill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58" name="Shape 58" descr="pasted-image.pdf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78395" y="4678039"/>
            <a:ext cx="3333600" cy="30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436941" y="4878958"/>
            <a:ext cx="260077" cy="200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1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sz="9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FF06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600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78395" y="172455"/>
            <a:ext cx="8386031" cy="908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/>
          <a:p>
            <a:pPr>
              <a:buClr>
                <a:srgbClr val="CE2E1E"/>
              </a:buClr>
              <a:buSzPts val="6000"/>
            </a:pPr>
            <a:r>
              <a:rPr lang="en-US" smtClean="0"/>
              <a:t>Tekst</a:t>
            </a:r>
            <a:r>
              <a:rPr lang="en-US" smtClean="0">
                <a:solidFill>
                  <a:srgbClr val="CE2E1E"/>
                </a:solidFill>
              </a:rPr>
              <a:t/>
            </a:r>
            <a:br>
              <a:rPr lang="en-US" smtClean="0">
                <a:solidFill>
                  <a:srgbClr val="CE2E1E"/>
                </a:solidFill>
              </a:rPr>
            </a:b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70584" y="1173696"/>
            <a:ext cx="8401641" cy="3315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75" tIns="31875" rIns="31875" bIns="31875" anchor="t" anchorCtr="0">
            <a:noAutofit/>
          </a:bodyPr>
          <a:lstStyle/>
          <a:p>
            <a:pPr>
              <a:spcBef>
                <a:spcPts val="0"/>
              </a:spcBef>
            </a:pPr>
            <a:endParaRPr sz="23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378396" y="172455"/>
            <a:ext cx="8386092" cy="90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/>
          <a:p>
            <a:pPr>
              <a:buClr>
                <a:srgbClr val="CE2E1E"/>
              </a:buClr>
              <a:buSzPts val="6000"/>
            </a:pPr>
            <a:r>
              <a:rPr lang="en-US" sz="3800"/>
              <a:t>Tekst</a:t>
            </a:r>
            <a:br>
              <a:rPr lang="en-US" sz="3800"/>
            </a:b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70585" y="1173696"/>
            <a:ext cx="8401719" cy="3315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869" tIns="31869" rIns="31869" bIns="31869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solidFill>
                <a:srgbClr val="CE2E1E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 - Kõneleja">
  <a:themeElements>
    <a:clrScheme name="">
      <a:dk1>
        <a:srgbClr val="FFFFFF"/>
      </a:dk1>
      <a:lt1>
        <a:srgbClr val="FFFFFF"/>
      </a:lt1>
      <a:dk2>
        <a:srgbClr val="DCDEE0"/>
      </a:dk2>
      <a:lt2>
        <a:srgbClr val="53585F"/>
      </a:lt2>
      <a:accent1>
        <a:srgbClr val="0365C0"/>
      </a:accent1>
      <a:accent2>
        <a:srgbClr val="00882B"/>
      </a:accent2>
      <a:accent3>
        <a:srgbClr val="FFFFFF"/>
      </a:accent3>
      <a:accent4>
        <a:srgbClr val="DADADA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">
      <a:dk1>
        <a:srgbClr val="FFFFFF"/>
      </a:dk1>
      <a:lt1>
        <a:srgbClr val="FFFFFF"/>
      </a:lt1>
      <a:dk2>
        <a:srgbClr val="DCDEE0"/>
      </a:dk2>
      <a:lt2>
        <a:srgbClr val="53585F"/>
      </a:lt2>
      <a:accent1>
        <a:srgbClr val="0365C0"/>
      </a:accent1>
      <a:accent2>
        <a:srgbClr val="00882B"/>
      </a:accent2>
      <a:accent3>
        <a:srgbClr val="FFFFFF"/>
      </a:accent3>
      <a:accent4>
        <a:srgbClr val="DADADA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On-screen Show (16:9)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Helvetica Neue Light</vt:lpstr>
      <vt:lpstr>Helvetica Neue</vt:lpstr>
      <vt:lpstr>White - Kõneleja</vt:lpstr>
      <vt:lpstr>White</vt:lpstr>
      <vt:lpstr>Tekst </vt:lpstr>
      <vt:lpstr>Tekst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 </dc:title>
  <cp:lastModifiedBy>Morten</cp:lastModifiedBy>
  <cp:revision>2</cp:revision>
  <dcterms:modified xsi:type="dcterms:W3CDTF">2018-09-10T07:40:47Z</dcterms:modified>
</cp:coreProperties>
</file>